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7" r:id="rId7"/>
    <p:sldId id="259" r:id="rId8"/>
    <p:sldId id="260" r:id="rId9"/>
    <p:sldId id="261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936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AB39EE-9564-E94C-B2CA-A1E86A149DE4}" v="54" dt="2019-10-22T04:36:49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9"/>
    <p:restoredTop sz="96327"/>
  </p:normalViewPr>
  <p:slideViewPr>
    <p:cSldViewPr snapToGrid="0" snapToObjects="1">
      <p:cViewPr varScale="1">
        <p:scale>
          <a:sx n="145" d="100"/>
          <a:sy n="145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kar Rutten" userId="74376850f0ccb628" providerId="LiveId" clId="{66AB39EE-9564-E94C-B2CA-A1E86A149DE4}"/>
    <pc:docChg chg="undo custSel addSld delSld modSld sldOrd">
      <pc:chgData name="Oskar Rutten" userId="74376850f0ccb628" providerId="LiveId" clId="{66AB39EE-9564-E94C-B2CA-A1E86A149DE4}" dt="2019-10-22T04:36:49.018" v="613"/>
      <pc:docMkLst>
        <pc:docMk/>
      </pc:docMkLst>
      <pc:sldChg chg="addSp delSp modSp add">
        <pc:chgData name="Oskar Rutten" userId="74376850f0ccb628" providerId="LiveId" clId="{66AB39EE-9564-E94C-B2CA-A1E86A149DE4}" dt="2019-10-22T02:20:43.441" v="99" actId="20577"/>
        <pc:sldMkLst>
          <pc:docMk/>
          <pc:sldMk cId="2591130572" sldId="258"/>
        </pc:sldMkLst>
        <pc:spChg chg="mod">
          <ac:chgData name="Oskar Rutten" userId="74376850f0ccb628" providerId="LiveId" clId="{66AB39EE-9564-E94C-B2CA-A1E86A149DE4}" dt="2019-10-22T02:19:11.642" v="45" actId="20577"/>
          <ac:spMkLst>
            <pc:docMk/>
            <pc:sldMk cId="2591130572" sldId="258"/>
            <ac:spMk id="3" creationId="{96AA769B-DB5F-9E4B-A506-5F92B17EC3AB}"/>
          </ac:spMkLst>
        </pc:spChg>
        <pc:spChg chg="mod">
          <ac:chgData name="Oskar Rutten" userId="74376850f0ccb628" providerId="LiveId" clId="{66AB39EE-9564-E94C-B2CA-A1E86A149DE4}" dt="2019-10-22T02:20:43.441" v="99" actId="20577"/>
          <ac:spMkLst>
            <pc:docMk/>
            <pc:sldMk cId="2591130572" sldId="258"/>
            <ac:spMk id="6" creationId="{8C632CDA-AA8C-594D-A585-FEF018337828}"/>
          </ac:spMkLst>
        </pc:spChg>
        <pc:picChg chg="del">
          <ac:chgData name="Oskar Rutten" userId="74376850f0ccb628" providerId="LiveId" clId="{66AB39EE-9564-E94C-B2CA-A1E86A149DE4}" dt="2019-10-22T02:18:44.237" v="13" actId="478"/>
          <ac:picMkLst>
            <pc:docMk/>
            <pc:sldMk cId="2591130572" sldId="258"/>
            <ac:picMk id="4" creationId="{D06AEBE3-0352-2D49-85F8-A513E180F4FF}"/>
          </ac:picMkLst>
        </pc:picChg>
        <pc:picChg chg="add mod">
          <ac:chgData name="Oskar Rutten" userId="74376850f0ccb628" providerId="LiveId" clId="{66AB39EE-9564-E94C-B2CA-A1E86A149DE4}" dt="2019-10-22T02:18:57.680" v="37" actId="29295"/>
          <ac:picMkLst>
            <pc:docMk/>
            <pc:sldMk cId="2591130572" sldId="258"/>
            <ac:picMk id="7" creationId="{127D653E-A184-BD4F-9901-C0A27AF7EB1E}"/>
          </ac:picMkLst>
        </pc:picChg>
      </pc:sldChg>
      <pc:sldChg chg="addSp delSp modSp add">
        <pc:chgData name="Oskar Rutten" userId="74376850f0ccb628" providerId="LiveId" clId="{66AB39EE-9564-E94C-B2CA-A1E86A149DE4}" dt="2019-10-22T02:24:36.434" v="146" actId="1038"/>
        <pc:sldMkLst>
          <pc:docMk/>
          <pc:sldMk cId="4051421002" sldId="259"/>
        </pc:sldMkLst>
        <pc:spChg chg="add del">
          <ac:chgData name="Oskar Rutten" userId="74376850f0ccb628" providerId="LiveId" clId="{66AB39EE-9564-E94C-B2CA-A1E86A149DE4}" dt="2019-10-22T02:21:59.299" v="111" actId="478"/>
          <ac:spMkLst>
            <pc:docMk/>
            <pc:sldMk cId="4051421002" sldId="259"/>
            <ac:spMk id="3" creationId="{96AA769B-DB5F-9E4B-A506-5F92B17EC3AB}"/>
          </ac:spMkLst>
        </pc:spChg>
        <pc:spChg chg="add del mod">
          <ac:chgData name="Oskar Rutten" userId="74376850f0ccb628" providerId="LiveId" clId="{66AB39EE-9564-E94C-B2CA-A1E86A149DE4}" dt="2019-10-22T02:24:32.415" v="144" actId="1076"/>
          <ac:spMkLst>
            <pc:docMk/>
            <pc:sldMk cId="4051421002" sldId="259"/>
            <ac:spMk id="6" creationId="{8C632CDA-AA8C-594D-A585-FEF018337828}"/>
          </ac:spMkLst>
        </pc:spChg>
        <pc:spChg chg="add del mod">
          <ac:chgData name="Oskar Rutten" userId="74376850f0ccb628" providerId="LiveId" clId="{66AB39EE-9564-E94C-B2CA-A1E86A149DE4}" dt="2019-10-22T02:21:56.107" v="109" actId="478"/>
          <ac:spMkLst>
            <pc:docMk/>
            <pc:sldMk cId="4051421002" sldId="259"/>
            <ac:spMk id="9" creationId="{AE5BCDB7-28E4-004B-85DB-44B3E5E3C200}"/>
          </ac:spMkLst>
        </pc:spChg>
        <pc:spChg chg="add del mod">
          <ac:chgData name="Oskar Rutten" userId="74376850f0ccb628" providerId="LiveId" clId="{66AB39EE-9564-E94C-B2CA-A1E86A149DE4}" dt="2019-10-22T02:22:04.501" v="112" actId="478"/>
          <ac:spMkLst>
            <pc:docMk/>
            <pc:sldMk cId="4051421002" sldId="259"/>
            <ac:spMk id="11" creationId="{A05CD58D-FE6F-724F-BEB3-997BEE73023D}"/>
          </ac:spMkLst>
        </pc:spChg>
        <pc:picChg chg="add mod">
          <ac:chgData name="Oskar Rutten" userId="74376850f0ccb628" providerId="LiveId" clId="{66AB39EE-9564-E94C-B2CA-A1E86A149DE4}" dt="2019-10-22T02:21:44.328" v="104" actId="167"/>
          <ac:picMkLst>
            <pc:docMk/>
            <pc:sldMk cId="4051421002" sldId="259"/>
            <ac:picMk id="4" creationId="{188B91EE-47A2-C24C-A801-A88B6C7BF564}"/>
          </ac:picMkLst>
        </pc:picChg>
        <pc:picChg chg="del">
          <ac:chgData name="Oskar Rutten" userId="74376850f0ccb628" providerId="LiveId" clId="{66AB39EE-9564-E94C-B2CA-A1E86A149DE4}" dt="2019-10-22T02:21:47.294" v="105" actId="478"/>
          <ac:picMkLst>
            <pc:docMk/>
            <pc:sldMk cId="4051421002" sldId="259"/>
            <ac:picMk id="5" creationId="{ED6E770D-A20A-9744-B1D0-D61E57CFFF67}"/>
          </ac:picMkLst>
        </pc:picChg>
        <pc:picChg chg="del">
          <ac:chgData name="Oskar Rutten" userId="74376850f0ccb628" providerId="LiveId" clId="{66AB39EE-9564-E94C-B2CA-A1E86A149DE4}" dt="2019-10-22T02:21:14.715" v="101" actId="478"/>
          <ac:picMkLst>
            <pc:docMk/>
            <pc:sldMk cId="4051421002" sldId="259"/>
            <ac:picMk id="7" creationId="{127D653E-A184-BD4F-9901-C0A27AF7EB1E}"/>
          </ac:picMkLst>
        </pc:picChg>
        <pc:picChg chg="add del mod">
          <ac:chgData name="Oskar Rutten" userId="74376850f0ccb628" providerId="LiveId" clId="{66AB39EE-9564-E94C-B2CA-A1E86A149DE4}" dt="2019-10-22T02:23:14.499" v="132" actId="478"/>
          <ac:picMkLst>
            <pc:docMk/>
            <pc:sldMk cId="4051421002" sldId="259"/>
            <ac:picMk id="13" creationId="{3202539F-2155-9947-9E74-9CA93D0D8198}"/>
          </ac:picMkLst>
        </pc:picChg>
        <pc:picChg chg="add mod">
          <ac:chgData name="Oskar Rutten" userId="74376850f0ccb628" providerId="LiveId" clId="{66AB39EE-9564-E94C-B2CA-A1E86A149DE4}" dt="2019-10-22T02:24:36.434" v="146" actId="1038"/>
          <ac:picMkLst>
            <pc:docMk/>
            <pc:sldMk cId="4051421002" sldId="259"/>
            <ac:picMk id="15" creationId="{5260066C-2612-9247-A72D-DC137655E4E9}"/>
          </ac:picMkLst>
        </pc:picChg>
      </pc:sldChg>
      <pc:sldChg chg="addSp delSp modSp add delAnim modAnim">
        <pc:chgData name="Oskar Rutten" userId="74376850f0ccb628" providerId="LiveId" clId="{66AB39EE-9564-E94C-B2CA-A1E86A149DE4}" dt="2019-10-22T02:32:58.152" v="246" actId="167"/>
        <pc:sldMkLst>
          <pc:docMk/>
          <pc:sldMk cId="588427293" sldId="260"/>
        </pc:sldMkLst>
        <pc:spChg chg="mod">
          <ac:chgData name="Oskar Rutten" userId="74376850f0ccb628" providerId="LiveId" clId="{66AB39EE-9564-E94C-B2CA-A1E86A149DE4}" dt="2019-10-22T02:26:57.233" v="236" actId="1036"/>
          <ac:spMkLst>
            <pc:docMk/>
            <pc:sldMk cId="588427293" sldId="260"/>
            <ac:spMk id="6" creationId="{8C632CDA-AA8C-594D-A585-FEF018337828}"/>
          </ac:spMkLst>
        </pc:spChg>
        <pc:picChg chg="add del mod">
          <ac:chgData name="Oskar Rutten" userId="74376850f0ccb628" providerId="LiveId" clId="{66AB39EE-9564-E94C-B2CA-A1E86A149DE4}" dt="2019-10-22T02:32:07.106" v="242" actId="478"/>
          <ac:picMkLst>
            <pc:docMk/>
            <pc:sldMk cId="588427293" sldId="260"/>
            <ac:picMk id="2" creationId="{57122D1D-136E-6D49-8943-C3A1A1C8B6D3}"/>
          </ac:picMkLst>
        </pc:picChg>
        <pc:picChg chg="del mod">
          <ac:chgData name="Oskar Rutten" userId="74376850f0ccb628" providerId="LiveId" clId="{66AB39EE-9564-E94C-B2CA-A1E86A149DE4}" dt="2019-10-22T02:31:11.064" v="239" actId="478"/>
          <ac:picMkLst>
            <pc:docMk/>
            <pc:sldMk cId="588427293" sldId="260"/>
            <ac:picMk id="4" creationId="{188B91EE-47A2-C24C-A801-A88B6C7BF564}"/>
          </ac:picMkLst>
        </pc:picChg>
        <pc:picChg chg="add mod">
          <ac:chgData name="Oskar Rutten" userId="74376850f0ccb628" providerId="LiveId" clId="{66AB39EE-9564-E94C-B2CA-A1E86A149DE4}" dt="2019-10-22T02:27:48.589" v="238" actId="14826"/>
          <ac:picMkLst>
            <pc:docMk/>
            <pc:sldMk cId="588427293" sldId="260"/>
            <ac:picMk id="5" creationId="{CD9CF1EF-FD79-5348-9A61-E8D6C9569E86}"/>
          </ac:picMkLst>
        </pc:picChg>
        <pc:picChg chg="add mod">
          <ac:chgData name="Oskar Rutten" userId="74376850f0ccb628" providerId="LiveId" clId="{66AB39EE-9564-E94C-B2CA-A1E86A149DE4}" dt="2019-10-22T02:32:58.152" v="246" actId="167"/>
          <ac:picMkLst>
            <pc:docMk/>
            <pc:sldMk cId="588427293" sldId="260"/>
            <ac:picMk id="7" creationId="{B1B363BB-664F-A341-AB73-EC959B5F9177}"/>
          </ac:picMkLst>
        </pc:picChg>
        <pc:picChg chg="mod">
          <ac:chgData name="Oskar Rutten" userId="74376850f0ccb628" providerId="LiveId" clId="{66AB39EE-9564-E94C-B2CA-A1E86A149DE4}" dt="2019-10-22T02:26:52.358" v="228" actId="1037"/>
          <ac:picMkLst>
            <pc:docMk/>
            <pc:sldMk cId="588427293" sldId="260"/>
            <ac:picMk id="15" creationId="{5260066C-2612-9247-A72D-DC137655E4E9}"/>
          </ac:picMkLst>
        </pc:picChg>
      </pc:sldChg>
      <pc:sldChg chg="add del ord">
        <pc:chgData name="Oskar Rutten" userId="74376850f0ccb628" providerId="LiveId" clId="{66AB39EE-9564-E94C-B2CA-A1E86A149DE4}" dt="2019-10-22T02:33:33.978" v="249" actId="2696"/>
        <pc:sldMkLst>
          <pc:docMk/>
          <pc:sldMk cId="2929917440" sldId="261"/>
        </pc:sldMkLst>
      </pc:sldChg>
      <pc:sldChg chg="addSp delSp modSp add addAnim delAnim modAnim">
        <pc:chgData name="Oskar Rutten" userId="74376850f0ccb628" providerId="LiveId" clId="{66AB39EE-9564-E94C-B2CA-A1E86A149DE4}" dt="2019-10-22T02:49:26.236" v="595" actId="478"/>
        <pc:sldMkLst>
          <pc:docMk/>
          <pc:sldMk cId="4108884783" sldId="261"/>
        </pc:sldMkLst>
        <pc:spChg chg="del mod">
          <ac:chgData name="Oskar Rutten" userId="74376850f0ccb628" providerId="LiveId" clId="{66AB39EE-9564-E94C-B2CA-A1E86A149DE4}" dt="2019-10-22T02:49:24.545" v="594" actId="478"/>
          <ac:spMkLst>
            <pc:docMk/>
            <pc:sldMk cId="4108884783" sldId="261"/>
            <ac:spMk id="6" creationId="{8C632CDA-AA8C-594D-A585-FEF018337828}"/>
          </ac:spMkLst>
        </pc:spChg>
        <pc:picChg chg="add del mod">
          <ac:chgData name="Oskar Rutten" userId="74376850f0ccb628" providerId="LiveId" clId="{66AB39EE-9564-E94C-B2CA-A1E86A149DE4}" dt="2019-10-22T02:35:00.293" v="256" actId="478"/>
          <ac:picMkLst>
            <pc:docMk/>
            <pc:sldMk cId="4108884783" sldId="261"/>
            <ac:picMk id="2" creationId="{D863025B-B753-924B-AED9-3365A220A571}"/>
          </ac:picMkLst>
        </pc:picChg>
        <pc:picChg chg="add del mod">
          <ac:chgData name="Oskar Rutten" userId="74376850f0ccb628" providerId="LiveId" clId="{66AB39EE-9564-E94C-B2CA-A1E86A149DE4}" dt="2019-10-22T02:49:26.236" v="595" actId="478"/>
          <ac:picMkLst>
            <pc:docMk/>
            <pc:sldMk cId="4108884783" sldId="261"/>
            <ac:picMk id="4" creationId="{59BA42BA-3E82-0B4A-9B76-010167553685}"/>
          </ac:picMkLst>
        </pc:picChg>
        <pc:picChg chg="del">
          <ac:chgData name="Oskar Rutten" userId="74376850f0ccb628" providerId="LiveId" clId="{66AB39EE-9564-E94C-B2CA-A1E86A149DE4}" dt="2019-10-22T02:33:40.546" v="251" actId="478"/>
          <ac:picMkLst>
            <pc:docMk/>
            <pc:sldMk cId="4108884783" sldId="261"/>
            <ac:picMk id="7" creationId="{B1B363BB-664F-A341-AB73-EC959B5F9177}"/>
          </ac:picMkLst>
        </pc:picChg>
        <pc:picChg chg="add del mod">
          <ac:chgData name="Oskar Rutten" userId="74376850f0ccb628" providerId="LiveId" clId="{66AB39EE-9564-E94C-B2CA-A1E86A149DE4}" dt="2019-10-22T02:36:11.811" v="290" actId="478"/>
          <ac:picMkLst>
            <pc:docMk/>
            <pc:sldMk cId="4108884783" sldId="261"/>
            <ac:picMk id="8" creationId="{FDB09EA2-91E7-B445-A4A3-931EE4CF37CB}"/>
          </ac:picMkLst>
        </pc:picChg>
        <pc:picChg chg="add del mod">
          <ac:chgData name="Oskar Rutten" userId="74376850f0ccb628" providerId="LiveId" clId="{66AB39EE-9564-E94C-B2CA-A1E86A149DE4}" dt="2019-10-22T02:36:21.332" v="292" actId="478"/>
          <ac:picMkLst>
            <pc:docMk/>
            <pc:sldMk cId="4108884783" sldId="261"/>
            <ac:picMk id="9" creationId="{02EE72A6-8176-D342-925E-1273C312103F}"/>
          </ac:picMkLst>
        </pc:picChg>
        <pc:picChg chg="add mod">
          <ac:chgData name="Oskar Rutten" userId="74376850f0ccb628" providerId="LiveId" clId="{66AB39EE-9564-E94C-B2CA-A1E86A149DE4}" dt="2019-10-22T02:36:54.445" v="294" actId="167"/>
          <ac:picMkLst>
            <pc:docMk/>
            <pc:sldMk cId="4108884783" sldId="261"/>
            <ac:picMk id="10" creationId="{ECB9783B-02B9-124C-9012-FD95B53472AD}"/>
          </ac:picMkLst>
        </pc:picChg>
        <pc:picChg chg="del">
          <ac:chgData name="Oskar Rutten" userId="74376850f0ccb628" providerId="LiveId" clId="{66AB39EE-9564-E94C-B2CA-A1E86A149DE4}" dt="2019-10-22T02:35:39.003" v="267" actId="478"/>
          <ac:picMkLst>
            <pc:docMk/>
            <pc:sldMk cId="4108884783" sldId="261"/>
            <ac:picMk id="15" creationId="{5260066C-2612-9247-A72D-DC137655E4E9}"/>
          </ac:picMkLst>
        </pc:picChg>
      </pc:sldChg>
      <pc:sldChg chg="addSp delSp modSp add delAnim">
        <pc:chgData name="Oskar Rutten" userId="74376850f0ccb628" providerId="LiveId" clId="{66AB39EE-9564-E94C-B2CA-A1E86A149DE4}" dt="2019-10-22T02:38:44.967" v="300" actId="14826"/>
        <pc:sldMkLst>
          <pc:docMk/>
          <pc:sldMk cId="931218734" sldId="262"/>
        </pc:sldMkLst>
        <pc:picChg chg="add mod">
          <ac:chgData name="Oskar Rutten" userId="74376850f0ccb628" providerId="LiveId" clId="{66AB39EE-9564-E94C-B2CA-A1E86A149DE4}" dt="2019-10-22T02:38:44.967" v="300" actId="14826"/>
          <ac:picMkLst>
            <pc:docMk/>
            <pc:sldMk cId="931218734" sldId="262"/>
            <ac:picMk id="3" creationId="{D71C591A-442A-5148-8784-69C266490220}"/>
          </ac:picMkLst>
        </pc:picChg>
        <pc:picChg chg="del">
          <ac:chgData name="Oskar Rutten" userId="74376850f0ccb628" providerId="LiveId" clId="{66AB39EE-9564-E94C-B2CA-A1E86A149DE4}" dt="2019-10-22T02:37:00.509" v="296" actId="478"/>
          <ac:picMkLst>
            <pc:docMk/>
            <pc:sldMk cId="931218734" sldId="262"/>
            <ac:picMk id="10" creationId="{ECB9783B-02B9-124C-9012-FD95B53472AD}"/>
          </ac:picMkLst>
        </pc:picChg>
      </pc:sldChg>
      <pc:sldChg chg="modSp add ord">
        <pc:chgData name="Oskar Rutten" userId="74376850f0ccb628" providerId="LiveId" clId="{66AB39EE-9564-E94C-B2CA-A1E86A149DE4}" dt="2019-10-22T02:41:16.951" v="427" actId="20577"/>
        <pc:sldMkLst>
          <pc:docMk/>
          <pc:sldMk cId="2084659379" sldId="263"/>
        </pc:sldMkLst>
        <pc:spChg chg="mod">
          <ac:chgData name="Oskar Rutten" userId="74376850f0ccb628" providerId="LiveId" clId="{66AB39EE-9564-E94C-B2CA-A1E86A149DE4}" dt="2019-10-22T02:39:46.328" v="326" actId="20577"/>
          <ac:spMkLst>
            <pc:docMk/>
            <pc:sldMk cId="2084659379" sldId="263"/>
            <ac:spMk id="3" creationId="{96AA769B-DB5F-9E4B-A506-5F92B17EC3AB}"/>
          </ac:spMkLst>
        </pc:spChg>
        <pc:spChg chg="mod">
          <ac:chgData name="Oskar Rutten" userId="74376850f0ccb628" providerId="LiveId" clId="{66AB39EE-9564-E94C-B2CA-A1E86A149DE4}" dt="2019-10-22T02:41:16.951" v="427" actId="20577"/>
          <ac:spMkLst>
            <pc:docMk/>
            <pc:sldMk cId="2084659379" sldId="263"/>
            <ac:spMk id="6" creationId="{8C632CDA-AA8C-594D-A585-FEF018337828}"/>
          </ac:spMkLst>
        </pc:spChg>
        <pc:picChg chg="mod">
          <ac:chgData name="Oskar Rutten" userId="74376850f0ccb628" providerId="LiveId" clId="{66AB39EE-9564-E94C-B2CA-A1E86A149DE4}" dt="2019-10-22T02:40:49.236" v="353" actId="29295"/>
          <ac:picMkLst>
            <pc:docMk/>
            <pc:sldMk cId="2084659379" sldId="263"/>
            <ac:picMk id="7" creationId="{127D653E-A184-BD4F-9901-C0A27AF7EB1E}"/>
          </ac:picMkLst>
        </pc:picChg>
      </pc:sldChg>
      <pc:sldChg chg="addSp delSp modSp add ord">
        <pc:chgData name="Oskar Rutten" userId="74376850f0ccb628" providerId="LiveId" clId="{66AB39EE-9564-E94C-B2CA-A1E86A149DE4}" dt="2019-10-22T04:36:49.018" v="613"/>
        <pc:sldMkLst>
          <pc:docMk/>
          <pc:sldMk cId="2237554047" sldId="264"/>
        </pc:sldMkLst>
        <pc:spChg chg="mod">
          <ac:chgData name="Oskar Rutten" userId="74376850f0ccb628" providerId="LiveId" clId="{66AB39EE-9564-E94C-B2CA-A1E86A149DE4}" dt="2019-10-22T02:41:53.528" v="456" actId="20577"/>
          <ac:spMkLst>
            <pc:docMk/>
            <pc:sldMk cId="2237554047" sldId="264"/>
            <ac:spMk id="3" creationId="{96AA769B-DB5F-9E4B-A506-5F92B17EC3AB}"/>
          </ac:spMkLst>
        </pc:spChg>
        <pc:spChg chg="mod">
          <ac:chgData name="Oskar Rutten" userId="74376850f0ccb628" providerId="LiveId" clId="{66AB39EE-9564-E94C-B2CA-A1E86A149DE4}" dt="2019-10-22T02:42:00.375" v="465" actId="20577"/>
          <ac:spMkLst>
            <pc:docMk/>
            <pc:sldMk cId="2237554047" sldId="264"/>
            <ac:spMk id="6" creationId="{8C632CDA-AA8C-594D-A585-FEF018337828}"/>
          </ac:spMkLst>
        </pc:spChg>
        <pc:spChg chg="add del mod">
          <ac:chgData name="Oskar Rutten" userId="74376850f0ccb628" providerId="LiveId" clId="{66AB39EE-9564-E94C-B2CA-A1E86A149DE4}" dt="2019-10-22T02:49:52.132" v="599"/>
          <ac:spMkLst>
            <pc:docMk/>
            <pc:sldMk cId="2237554047" sldId="264"/>
            <ac:spMk id="8" creationId="{B9AF96FF-176C-7349-8D4C-251EBF620E99}"/>
          </ac:spMkLst>
        </pc:spChg>
        <pc:picChg chg="add mod">
          <ac:chgData name="Oskar Rutten" userId="74376850f0ccb628" providerId="LiveId" clId="{66AB39EE-9564-E94C-B2CA-A1E86A149DE4}" dt="2019-10-22T02:45:35.287" v="490" actId="29295"/>
          <ac:picMkLst>
            <pc:docMk/>
            <pc:sldMk cId="2237554047" sldId="264"/>
            <ac:picMk id="4" creationId="{0EAA11A8-E3B8-D445-BE8C-2957E0A85F1B}"/>
          </ac:picMkLst>
        </pc:picChg>
        <pc:picChg chg="del">
          <ac:chgData name="Oskar Rutten" userId="74376850f0ccb628" providerId="LiveId" clId="{66AB39EE-9564-E94C-B2CA-A1E86A149DE4}" dt="2019-10-22T02:45:19.837" v="473" actId="478"/>
          <ac:picMkLst>
            <pc:docMk/>
            <pc:sldMk cId="2237554047" sldId="264"/>
            <ac:picMk id="7" creationId="{127D653E-A184-BD4F-9901-C0A27AF7EB1E}"/>
          </ac:picMkLst>
        </pc:picChg>
      </pc:sldChg>
      <pc:sldChg chg="addSp delSp modSp add">
        <pc:chgData name="Oskar Rutten" userId="74376850f0ccb628" providerId="LiveId" clId="{66AB39EE-9564-E94C-B2CA-A1E86A149DE4}" dt="2019-10-22T02:48:28.450" v="593" actId="29295"/>
        <pc:sldMkLst>
          <pc:docMk/>
          <pc:sldMk cId="3064748111" sldId="265"/>
        </pc:sldMkLst>
        <pc:spChg chg="mod">
          <ac:chgData name="Oskar Rutten" userId="74376850f0ccb628" providerId="LiveId" clId="{66AB39EE-9564-E94C-B2CA-A1E86A149DE4}" dt="2019-10-22T02:47:59.692" v="531" actId="20577"/>
          <ac:spMkLst>
            <pc:docMk/>
            <pc:sldMk cId="3064748111" sldId="265"/>
            <ac:spMk id="3" creationId="{96AA769B-DB5F-9E4B-A506-5F92B17EC3AB}"/>
          </ac:spMkLst>
        </pc:spChg>
        <pc:spChg chg="mod">
          <ac:chgData name="Oskar Rutten" userId="74376850f0ccb628" providerId="LiveId" clId="{66AB39EE-9564-E94C-B2CA-A1E86A149DE4}" dt="2019-10-22T02:48:20.828" v="592" actId="20577"/>
          <ac:spMkLst>
            <pc:docMk/>
            <pc:sldMk cId="3064748111" sldId="265"/>
            <ac:spMk id="6" creationId="{8C632CDA-AA8C-594D-A585-FEF018337828}"/>
          </ac:spMkLst>
        </pc:spChg>
        <pc:picChg chg="add mod">
          <ac:chgData name="Oskar Rutten" userId="74376850f0ccb628" providerId="LiveId" clId="{66AB39EE-9564-E94C-B2CA-A1E86A149DE4}" dt="2019-10-22T02:48:28.450" v="593" actId="29295"/>
          <ac:picMkLst>
            <pc:docMk/>
            <pc:sldMk cId="3064748111" sldId="265"/>
            <ac:picMk id="4" creationId="{E6EB2335-DD0B-8E4B-8C8C-AA4942222600}"/>
          </ac:picMkLst>
        </pc:picChg>
        <pc:picChg chg="add del">
          <ac:chgData name="Oskar Rutten" userId="74376850f0ccb628" providerId="LiveId" clId="{66AB39EE-9564-E94C-B2CA-A1E86A149DE4}" dt="2019-10-22T02:47:50.092" v="517" actId="478"/>
          <ac:picMkLst>
            <pc:docMk/>
            <pc:sldMk cId="3064748111" sldId="265"/>
            <ac:picMk id="7" creationId="{127D653E-A184-BD4F-9901-C0A27AF7EB1E}"/>
          </ac:picMkLst>
        </pc:picChg>
      </pc:sldChg>
      <pc:sldChg chg="addSp delSp modSp add ord modTransition modAnim">
        <pc:chgData name="Oskar Rutten" userId="74376850f0ccb628" providerId="LiveId" clId="{66AB39EE-9564-E94C-B2CA-A1E86A149DE4}" dt="2019-10-22T04:36:49.018" v="613"/>
        <pc:sldMkLst>
          <pc:docMk/>
          <pc:sldMk cId="3805435888" sldId="266"/>
        </pc:sldMkLst>
        <pc:spChg chg="del">
          <ac:chgData name="Oskar Rutten" userId="74376850f0ccb628" providerId="LiveId" clId="{66AB39EE-9564-E94C-B2CA-A1E86A149DE4}" dt="2019-10-22T02:49:53.716" v="600" actId="478"/>
          <ac:spMkLst>
            <pc:docMk/>
            <pc:sldMk cId="3805435888" sldId="266"/>
            <ac:spMk id="3" creationId="{96AA769B-DB5F-9E4B-A506-5F92B17EC3AB}"/>
          </ac:spMkLst>
        </pc:spChg>
        <pc:spChg chg="del">
          <ac:chgData name="Oskar Rutten" userId="74376850f0ccb628" providerId="LiveId" clId="{66AB39EE-9564-E94C-B2CA-A1E86A149DE4}" dt="2019-10-22T02:49:58.477" v="602" actId="478"/>
          <ac:spMkLst>
            <pc:docMk/>
            <pc:sldMk cId="3805435888" sldId="266"/>
            <ac:spMk id="6" creationId="{8C632CDA-AA8C-594D-A585-FEF018337828}"/>
          </ac:spMkLst>
        </pc:spChg>
        <pc:spChg chg="add del mod">
          <ac:chgData name="Oskar Rutten" userId="74376850f0ccb628" providerId="LiveId" clId="{66AB39EE-9564-E94C-B2CA-A1E86A149DE4}" dt="2019-10-22T02:49:56.476" v="601" actId="478"/>
          <ac:spMkLst>
            <pc:docMk/>
            <pc:sldMk cId="3805435888" sldId="266"/>
            <ac:spMk id="7" creationId="{855329F5-7448-8945-8219-297033677316}"/>
          </ac:spMkLst>
        </pc:spChg>
        <pc:picChg chg="del">
          <ac:chgData name="Oskar Rutten" userId="74376850f0ccb628" providerId="LiveId" clId="{66AB39EE-9564-E94C-B2CA-A1E86A149DE4}" dt="2019-10-22T02:49:59.711" v="603" actId="478"/>
          <ac:picMkLst>
            <pc:docMk/>
            <pc:sldMk cId="3805435888" sldId="266"/>
            <ac:picMk id="4" creationId="{0EAA11A8-E3B8-D445-BE8C-2957E0A85F1B}"/>
          </ac:picMkLst>
        </pc:picChg>
        <pc:picChg chg="del">
          <ac:chgData name="Oskar Rutten" userId="74376850f0ccb628" providerId="LiveId" clId="{66AB39EE-9564-E94C-B2CA-A1E86A149DE4}" dt="2019-10-22T02:50:01.925" v="604" actId="478"/>
          <ac:picMkLst>
            <pc:docMk/>
            <pc:sldMk cId="3805435888" sldId="266"/>
            <ac:picMk id="5" creationId="{ED6E770D-A20A-9744-B1D0-D61E57CFFF67}"/>
          </ac:picMkLst>
        </pc:picChg>
        <pc:picChg chg="add mod">
          <ac:chgData name="Oskar Rutten" userId="74376850f0ccb628" providerId="LiveId" clId="{66AB39EE-9564-E94C-B2CA-A1E86A149DE4}" dt="2019-10-22T02:52:19.442" v="605"/>
          <ac:picMkLst>
            <pc:docMk/>
            <pc:sldMk cId="3805435888" sldId="266"/>
            <ac:picMk id="9" creationId="{E29DEE6D-D824-B240-B9B5-F8B27B2F193C}"/>
          </ac:picMkLst>
        </pc:picChg>
      </pc:sldChg>
      <pc:sldChg chg="addSp delSp modSp add ord modTransition delAnim modAnim">
        <pc:chgData name="Oskar Rutten" userId="74376850f0ccb628" providerId="LiveId" clId="{66AB39EE-9564-E94C-B2CA-A1E86A149DE4}" dt="2019-10-22T04:36:49.018" v="613"/>
        <pc:sldMkLst>
          <pc:docMk/>
          <pc:sldMk cId="1683244065" sldId="267"/>
        </pc:sldMkLst>
        <pc:picChg chg="add mod">
          <ac:chgData name="Oskar Rutten" userId="74376850f0ccb628" providerId="LiveId" clId="{66AB39EE-9564-E94C-B2CA-A1E86A149DE4}" dt="2019-10-22T02:52:48.991" v="608"/>
          <ac:picMkLst>
            <pc:docMk/>
            <pc:sldMk cId="1683244065" sldId="267"/>
            <ac:picMk id="2" creationId="{F442B9AF-08B9-8C49-A047-BC958EBC23C8}"/>
          </ac:picMkLst>
        </pc:picChg>
        <pc:picChg chg="del">
          <ac:chgData name="Oskar Rutten" userId="74376850f0ccb628" providerId="LiveId" clId="{66AB39EE-9564-E94C-B2CA-A1E86A149DE4}" dt="2019-10-22T02:52:27.242" v="607" actId="478"/>
          <ac:picMkLst>
            <pc:docMk/>
            <pc:sldMk cId="1683244065" sldId="267"/>
            <ac:picMk id="9" creationId="{E29DEE6D-D824-B240-B9B5-F8B27B2F193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6A26-8A13-474D-AA88-847EEA309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52008-2F30-3B48-A5CE-64834E485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3E6F0-67A7-E940-99AE-436F9D08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A8EE0-DAF2-7F4A-B513-3BC08085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AF3AA-A7CC-E249-81A4-6E8F4FC5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2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1E5A-8301-7D46-BAFD-71F6D5B7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AB437-6F68-FB42-97DB-E7E90C5E5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055B2-C860-5242-8447-1D360A99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98BDA-1C0F-1142-8960-812851ADD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E9A2D-70DF-0748-8395-AABA2CE8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2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40408C-4AD8-CA43-A3A8-6930AEB988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1FEB6-9D80-5F44-B899-700D51DE5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3242-9237-DC4B-93F3-3F4DA289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74676-4C13-9B49-8C15-CA0BC16DC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27384-0C56-7B44-A351-636E59CD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1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B97B-BA64-FC44-82A6-64AA5A28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A05B0-38E3-4A4C-AADD-C5479F1FF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B443-3FD6-394A-826D-9457407C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8AECE-2D72-274C-9869-9872AEDC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27EC3-9D62-3640-9D6B-0629A806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4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702F-747C-D944-9D0B-18CC07A3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C40E8-195D-4444-9065-294F9CED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C442E-AFAA-DC4B-A3E4-810D688C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F2E59-13FB-9341-AA4A-EF41777BC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B9FA2-2D32-414F-9D50-C3CDCCD3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5B4C-A9E2-3442-9978-3608ACED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9BDA-C923-6440-9C48-A002958FB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DDD7F-D8BC-2641-B58E-B8CCD411A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C5CD4-5322-724D-AB0F-5CF3BA07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93E3A-D91B-044A-8424-62FA0B6D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FF865-4FBA-5942-955E-19D30612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2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444E9-A935-8C4E-93C0-F43C36F0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E41A4-9140-C74B-907F-DCCB075BA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F452C-FA80-804A-8826-4DC0F1A2F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8FCF0-EBD7-2240-91FE-2521DF229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469C7-4744-DB40-A6EE-DD371FF55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66E1C-C426-7741-8977-CC9F86DD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07176-CB41-D948-8E9D-7924D5C0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8A910C-5FB9-A54B-BC34-16970A1C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8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FE4B-A437-3543-BE71-1A25DB10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4960E6-B4B2-414D-87BB-6D8AF7ED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55029-628B-EF46-8248-A3CC7C7D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75AD8-E4D3-9A44-8EFD-13079D84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9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D939AD-9FA6-2149-99A5-ABFE4CFB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035F8F-1E75-0345-A5F8-5932B2E4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3A27D-78B7-CC48-B463-5054C675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6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4F49-7039-3E43-9675-8D36569B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48BA-870B-1641-BE9F-CB58258B6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A085A-BF5E-3D48-927E-5EEC698B8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6D5FA-1F89-954D-99DB-CAB0A22C4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35C24-1E4F-794C-A991-381357C2D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FE6CF-20CD-4D43-9C73-49293F81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4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7D11-3505-534B-8B41-C926679D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88DF94-A9E7-E943-9742-3DF02082B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71F50-FA54-774D-B9ED-72D49C3FF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FEA10-4FD0-E34C-A7B4-5BAF2FB9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AAA85-A75A-ED48-9311-B02330E5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C9E4F-C222-5C49-9C4D-6B60FF95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95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91A532-4F3E-0F40-A66E-17548559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88E29-7400-334E-AE23-821339152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39CF2-F481-B54B-BB00-EF9D39481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507D-7A2F-E34E-BA83-FD1D1D84B85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66BA3-1510-9A48-81AA-4BFF5A30D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B1CA0-C4B3-764B-A634-ECD8F61D6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6569A-B168-A349-8517-D76ADEF4A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1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AA769B-DB5F-9E4B-A506-5F92B17EC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0337" y="3919080"/>
            <a:ext cx="3138311" cy="48066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AR for your eating</a:t>
            </a:r>
          </a:p>
        </p:txBody>
      </p:sp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2E997D19-ED78-5249-8667-91E21B55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802" y="-79464"/>
            <a:ext cx="9144000" cy="6858000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2785A665-E25E-1441-BA91-9AEA66C3F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162" y="2171275"/>
            <a:ext cx="5000663" cy="17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2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C591A-442A-5148-8784-69C26649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C632CDA-AA8C-594D-A585-FEF018337828}"/>
              </a:ext>
            </a:extLst>
          </p:cNvPr>
          <p:cNvSpPr txBox="1">
            <a:spLocks/>
          </p:cNvSpPr>
          <p:nvPr/>
        </p:nvSpPr>
        <p:spPr>
          <a:xfrm>
            <a:off x="3400075" y="6285475"/>
            <a:ext cx="5479521" cy="489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iPhone </a:t>
            </a:r>
            <a:r>
              <a:rPr lang="en-US" sz="36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– AR Kit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CF1EF-FD79-5348-9A61-E8D6C956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50311" y="6197668"/>
            <a:ext cx="1802891" cy="63013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BA42BA-3E82-0B4A-9B76-010167553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8697" y="6316554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18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AA769B-DB5F-9E4B-A506-5F92B17EC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3457" y="701746"/>
            <a:ext cx="4005085" cy="43843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Into the Future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D6E770D-A20A-9744-B1D0-D61E57CF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11" y="6197668"/>
            <a:ext cx="1802892" cy="63013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C632CDA-AA8C-594D-A585-FEF018337828}"/>
              </a:ext>
            </a:extLst>
          </p:cNvPr>
          <p:cNvSpPr txBox="1">
            <a:spLocks/>
          </p:cNvSpPr>
          <p:nvPr/>
        </p:nvSpPr>
        <p:spPr>
          <a:xfrm>
            <a:off x="3356238" y="2931795"/>
            <a:ext cx="5479521" cy="994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438936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Business Model and additions into the future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7D653E-A184-BD4F-9901-C0A27AF7EB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0845" y="4618445"/>
            <a:ext cx="2857019" cy="20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5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AA769B-DB5F-9E4B-A506-5F92B17EC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3457" y="701746"/>
            <a:ext cx="4005085" cy="43843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Q&amp;A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D6E770D-A20A-9744-B1D0-D61E57CF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11" y="6197668"/>
            <a:ext cx="1802892" cy="63013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C632CDA-AA8C-594D-A585-FEF018337828}"/>
              </a:ext>
            </a:extLst>
          </p:cNvPr>
          <p:cNvSpPr txBox="1">
            <a:spLocks/>
          </p:cNvSpPr>
          <p:nvPr/>
        </p:nvSpPr>
        <p:spPr>
          <a:xfrm>
            <a:off x="3356238" y="2931795"/>
            <a:ext cx="5479521" cy="994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438936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Want to know more about </a:t>
            </a:r>
            <a:r>
              <a:rPr lang="en-US" sz="3600" b="1" dirty="0" err="1">
                <a:solidFill>
                  <a:srgbClr val="438936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NomNom</a:t>
            </a:r>
            <a:r>
              <a:rPr lang="en-US" sz="3600" b="1" dirty="0">
                <a:solidFill>
                  <a:srgbClr val="438936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6EB2335-DD0B-8E4B-8C8C-AA49422226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001" y="4635378"/>
            <a:ext cx="2517770" cy="20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4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AA769B-DB5F-9E4B-A506-5F92B17EC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3457" y="701746"/>
            <a:ext cx="4005085" cy="43843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Problem Statement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D6E770D-A20A-9744-B1D0-D61E57CF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11" y="6197668"/>
            <a:ext cx="1802892" cy="63013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C632CDA-AA8C-594D-A585-FEF018337828}"/>
              </a:ext>
            </a:extLst>
          </p:cNvPr>
          <p:cNvSpPr txBox="1">
            <a:spLocks/>
          </p:cNvSpPr>
          <p:nvPr/>
        </p:nvSpPr>
        <p:spPr>
          <a:xfrm>
            <a:off x="3356238" y="2931795"/>
            <a:ext cx="5479521" cy="994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438936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How can we make better eating decisions?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06AEBE3-0352-2D49-85F8-A513E180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797" y="4858653"/>
            <a:ext cx="3755870" cy="18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9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AA769B-DB5F-9E4B-A506-5F92B17EC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3457" y="701746"/>
            <a:ext cx="4005085" cy="43843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The Solution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D6E770D-A20A-9744-B1D0-D61E57CF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11" y="6197668"/>
            <a:ext cx="1802892" cy="63013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C632CDA-AA8C-594D-A585-FEF018337828}"/>
              </a:ext>
            </a:extLst>
          </p:cNvPr>
          <p:cNvSpPr txBox="1">
            <a:spLocks/>
          </p:cNvSpPr>
          <p:nvPr/>
        </p:nvSpPr>
        <p:spPr>
          <a:xfrm>
            <a:off x="3356238" y="2931795"/>
            <a:ext cx="5479521" cy="994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438936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AR food Scanner and Nutrition Advisor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7D653E-A184-BD4F-9901-C0A27AF7EB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798" y="4618445"/>
            <a:ext cx="3101114" cy="20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30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AA769B-DB5F-9E4B-A506-5F92B17EC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3457" y="701746"/>
            <a:ext cx="4005085" cy="43843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Testing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D6E770D-A20A-9744-B1D0-D61E57CF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11" y="6197668"/>
            <a:ext cx="1802892" cy="63013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C632CDA-AA8C-594D-A585-FEF018337828}"/>
              </a:ext>
            </a:extLst>
          </p:cNvPr>
          <p:cNvSpPr txBox="1">
            <a:spLocks/>
          </p:cNvSpPr>
          <p:nvPr/>
        </p:nvSpPr>
        <p:spPr>
          <a:xfrm>
            <a:off x="3356238" y="2931795"/>
            <a:ext cx="5479521" cy="994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438936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HoloLens Tech Demo</a:t>
            </a:r>
          </a:p>
        </p:txBody>
      </p:sp>
      <p:pic>
        <p:nvPicPr>
          <p:cNvPr id="4" name="Picture 3" descr="A picture containing indoor, table, keyboard, sitting&#10;&#10;Description automatically generated">
            <a:extLst>
              <a:ext uri="{FF2B5EF4-FFF2-40B4-BE49-F238E27FC236}">
                <a16:creationId xmlns:a16="http://schemas.microsoft.com/office/drawing/2014/main" id="{0EAA11A8-E3B8-D445-BE8C-2957E0A8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827548" y="3926204"/>
            <a:ext cx="4536900" cy="170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5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AF96FF-176C-7349-8D4C-251EBF620E99}"/>
              </a:ext>
            </a:extLst>
          </p:cNvPr>
          <p:cNvSpPr txBox="1"/>
          <p:nvPr/>
        </p:nvSpPr>
        <p:spPr>
          <a:xfrm>
            <a:off x="1603022" y="-982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Online Media 8" descr="IMG_0287">
            <a:hlinkClick r:id="" action="ppaction://media"/>
            <a:extLst>
              <a:ext uri="{FF2B5EF4-FFF2-40B4-BE49-F238E27FC236}">
                <a16:creationId xmlns:a16="http://schemas.microsoft.com/office/drawing/2014/main" id="{E29DEE6D-D824-B240-B9B5-F8B27B2F1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AF96FF-176C-7349-8D4C-251EBF620E99}"/>
              </a:ext>
            </a:extLst>
          </p:cNvPr>
          <p:cNvSpPr txBox="1"/>
          <p:nvPr/>
        </p:nvSpPr>
        <p:spPr>
          <a:xfrm>
            <a:off x="1603022" y="-982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Online Media 1" descr="IMG_0288">
            <a:hlinkClick r:id="" action="ppaction://media"/>
            <a:extLst>
              <a:ext uri="{FF2B5EF4-FFF2-40B4-BE49-F238E27FC236}">
                <a16:creationId xmlns:a16="http://schemas.microsoft.com/office/drawing/2014/main" id="{F442B9AF-08B9-8C49-A047-BC958EBC2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indoor, cup, sitting&#10;&#10;Description automatically generated">
            <a:extLst>
              <a:ext uri="{FF2B5EF4-FFF2-40B4-BE49-F238E27FC236}">
                <a16:creationId xmlns:a16="http://schemas.microsoft.com/office/drawing/2014/main" id="{188B91EE-47A2-C24C-A801-A88B6C7BF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C632CDA-AA8C-594D-A585-FEF018337828}"/>
              </a:ext>
            </a:extLst>
          </p:cNvPr>
          <p:cNvSpPr txBox="1">
            <a:spLocks/>
          </p:cNvSpPr>
          <p:nvPr/>
        </p:nvSpPr>
        <p:spPr>
          <a:xfrm>
            <a:off x="3356239" y="6262897"/>
            <a:ext cx="5479521" cy="489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HoloLens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260066C-2612-9247-A72D-DC137655E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0249" y="6335989"/>
            <a:ext cx="449439" cy="4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21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B363BB-664F-A341-AB73-EC959B5F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C632CDA-AA8C-594D-A585-FEF018337828}"/>
              </a:ext>
            </a:extLst>
          </p:cNvPr>
          <p:cNvSpPr txBox="1">
            <a:spLocks/>
          </p:cNvSpPr>
          <p:nvPr/>
        </p:nvSpPr>
        <p:spPr>
          <a:xfrm>
            <a:off x="3400075" y="6285475"/>
            <a:ext cx="5479521" cy="489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HoloLens </a:t>
            </a:r>
            <a:r>
              <a:rPr lang="en-US" sz="36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- Hologram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260066C-2612-9247-A72D-DC137655E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0075" y="6335989"/>
            <a:ext cx="449439" cy="449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CF1EF-FD79-5348-9A61-E8D6C9569E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250311" y="6197668"/>
            <a:ext cx="1802891" cy="6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nline Media 9" descr="Video of app">
            <a:hlinkClick r:id="" action="ppaction://media"/>
            <a:extLst>
              <a:ext uri="{FF2B5EF4-FFF2-40B4-BE49-F238E27FC236}">
                <a16:creationId xmlns:a16="http://schemas.microsoft.com/office/drawing/2014/main" id="{ECB9783B-02B9-124C-9012-FD95B53472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CF1EF-FD79-5348-9A61-E8D6C9569E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250311" y="6197668"/>
            <a:ext cx="1802891" cy="6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8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54</Words>
  <Application>Microsoft Macintosh PowerPoint</Application>
  <PresentationFormat>Widescreen</PresentationFormat>
  <Paragraphs>14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SF Pro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Oskar Rutten</dc:creator>
  <cp:lastModifiedBy>Oskar Rutten</cp:lastModifiedBy>
  <cp:revision>3</cp:revision>
  <dcterms:created xsi:type="dcterms:W3CDTF">2019-10-22T01:21:17Z</dcterms:created>
  <dcterms:modified xsi:type="dcterms:W3CDTF">2019-10-22T04:36:59Z</dcterms:modified>
</cp:coreProperties>
</file>